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68" r:id="rId9"/>
    <p:sldId id="267" r:id="rId10"/>
    <p:sldId id="265" r:id="rId11"/>
    <p:sldId id="273" r:id="rId12"/>
    <p:sldId id="266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A65"/>
    <a:srgbClr val="34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.101615164@ucaldas.edu.co" userId="1dcd0e93c555d96e" providerId="LiveId" clId="{4EBD0D9A-729F-400D-A072-627A41887C74}"/>
    <pc:docChg chg="undo custSel addSld delSld modSld modMainMaster">
      <pc:chgData name="sergio.101615164@ucaldas.edu.co" userId="1dcd0e93c555d96e" providerId="LiveId" clId="{4EBD0D9A-729F-400D-A072-627A41887C74}" dt="2021-04-09T17:43:15.722" v="264" actId="1035"/>
      <pc:docMkLst>
        <pc:docMk/>
      </pc:docMkLst>
      <pc:sldChg chg="addSp delSp modSp mod">
        <pc:chgData name="sergio.101615164@ucaldas.edu.co" userId="1dcd0e93c555d96e" providerId="LiveId" clId="{4EBD0D9A-729F-400D-A072-627A41887C74}" dt="2021-04-09T17:41:39.749" v="238"/>
        <pc:sldMkLst>
          <pc:docMk/>
          <pc:sldMk cId="1783866973" sldId="256"/>
        </pc:sldMkLst>
        <pc:spChg chg="mod">
          <ac:chgData name="sergio.101615164@ucaldas.edu.co" userId="1dcd0e93c555d96e" providerId="LiveId" clId="{4EBD0D9A-729F-400D-A072-627A41887C74}" dt="2021-04-09T17:19:56.673" v="67" actId="1076"/>
          <ac:spMkLst>
            <pc:docMk/>
            <pc:sldMk cId="1783866973" sldId="256"/>
            <ac:spMk id="2" creationId="{0C1618E8-9676-4F53-AD9D-EE1A36BEA168}"/>
          </ac:spMkLst>
        </pc:spChg>
        <pc:spChg chg="mod">
          <ac:chgData name="sergio.101615164@ucaldas.edu.co" userId="1dcd0e93c555d96e" providerId="LiveId" clId="{4EBD0D9A-729F-400D-A072-627A41887C74}" dt="2021-04-09T17:08:20.997" v="26" actId="123"/>
          <ac:spMkLst>
            <pc:docMk/>
            <pc:sldMk cId="1783866973" sldId="256"/>
            <ac:spMk id="3" creationId="{82BA9DB0-BD8F-4F29-A7FB-8D3EBF8CF1D3}"/>
          </ac:spMkLst>
        </pc:spChg>
        <pc:picChg chg="add del mod">
          <ac:chgData name="sergio.101615164@ucaldas.edu.co" userId="1dcd0e93c555d96e" providerId="LiveId" clId="{4EBD0D9A-729F-400D-A072-627A41887C74}" dt="2021-04-09T17:41:39.749" v="238"/>
          <ac:picMkLst>
            <pc:docMk/>
            <pc:sldMk cId="1783866973" sldId="256"/>
            <ac:picMk id="5" creationId="{C8DCDDC9-9D5A-4FF3-985A-099209FDEC0F}"/>
          </ac:picMkLst>
        </pc:picChg>
      </pc:sldChg>
      <pc:sldChg chg="addSp delSp modSp del mod">
        <pc:chgData name="sergio.101615164@ucaldas.edu.co" userId="1dcd0e93c555d96e" providerId="LiveId" clId="{4EBD0D9A-729F-400D-A072-627A41887C74}" dt="2021-04-09T17:32:55.494" v="103" actId="47"/>
        <pc:sldMkLst>
          <pc:docMk/>
          <pc:sldMk cId="1502928280" sldId="257"/>
        </pc:sldMkLst>
        <pc:spChg chg="del mod">
          <ac:chgData name="sergio.101615164@ucaldas.edu.co" userId="1dcd0e93c555d96e" providerId="LiveId" clId="{4EBD0D9A-729F-400D-A072-627A41887C74}" dt="2021-04-09T17:09:43.542" v="33" actId="478"/>
          <ac:spMkLst>
            <pc:docMk/>
            <pc:sldMk cId="1502928280" sldId="257"/>
            <ac:spMk id="3" creationId="{FBE6CFFF-B93B-486E-9767-D7B64D6A118C}"/>
          </ac:spMkLst>
        </pc:spChg>
        <pc:spChg chg="add del mod">
          <ac:chgData name="sergio.101615164@ucaldas.edu.co" userId="1dcd0e93c555d96e" providerId="LiveId" clId="{4EBD0D9A-729F-400D-A072-627A41887C74}" dt="2021-04-09T17:12:55.546" v="37" actId="478"/>
          <ac:spMkLst>
            <pc:docMk/>
            <pc:sldMk cId="1502928280" sldId="257"/>
            <ac:spMk id="5" creationId="{EF61FF3B-E39B-4882-AA6A-DE5570E9F09C}"/>
          </ac:spMkLst>
        </pc:spChg>
        <pc:spChg chg="add mod">
          <ac:chgData name="sergio.101615164@ucaldas.edu.co" userId="1dcd0e93c555d96e" providerId="LiveId" clId="{4EBD0D9A-729F-400D-A072-627A41887C74}" dt="2021-04-09T17:18:42.419" v="49" actId="1076"/>
          <ac:spMkLst>
            <pc:docMk/>
            <pc:sldMk cId="1502928280" sldId="257"/>
            <ac:spMk id="7" creationId="{1B6479B0-4741-46D7-BE20-F2C1B652AAD7}"/>
          </ac:spMkLst>
        </pc:spChg>
        <pc:spChg chg="mod">
          <ac:chgData name="sergio.101615164@ucaldas.edu.co" userId="1dcd0e93c555d96e" providerId="LiveId" clId="{4EBD0D9A-729F-400D-A072-627A41887C74}" dt="2021-04-09T17:18:54.716" v="51" actId="1076"/>
          <ac:spMkLst>
            <pc:docMk/>
            <pc:sldMk cId="1502928280" sldId="257"/>
            <ac:spMk id="9" creationId="{BBAB8F25-EE2F-493F-969C-FC4E255CD0B4}"/>
          </ac:spMkLst>
        </pc:spChg>
        <pc:spChg chg="add mod">
          <ac:chgData name="sergio.101615164@ucaldas.edu.co" userId="1dcd0e93c555d96e" providerId="LiveId" clId="{4EBD0D9A-729F-400D-A072-627A41887C74}" dt="2021-04-09T17:19:17.216" v="64" actId="1076"/>
          <ac:spMkLst>
            <pc:docMk/>
            <pc:sldMk cId="1502928280" sldId="257"/>
            <ac:spMk id="10" creationId="{D0AB682D-FAF3-49D1-A7AE-A534DB7BE597}"/>
          </ac:spMkLst>
        </pc:spChg>
        <pc:picChg chg="add mod">
          <ac:chgData name="sergio.101615164@ucaldas.edu.co" userId="1dcd0e93c555d96e" providerId="LiveId" clId="{4EBD0D9A-729F-400D-A072-627A41887C74}" dt="2021-04-09T17:18:20.165" v="44" actId="14100"/>
          <ac:picMkLst>
            <pc:docMk/>
            <pc:sldMk cId="1502928280" sldId="257"/>
            <ac:picMk id="8" creationId="{2E6DF57B-E12F-4BFD-9BA5-6F6C0155AB2F}"/>
          </ac:picMkLst>
        </pc:picChg>
        <pc:picChg chg="add mod">
          <ac:chgData name="sergio.101615164@ucaldas.edu.co" userId="1dcd0e93c555d96e" providerId="LiveId" clId="{4EBD0D9A-729F-400D-A072-627A41887C74}" dt="2021-04-09T17:21:59.331" v="91" actId="1037"/>
          <ac:picMkLst>
            <pc:docMk/>
            <pc:sldMk cId="1502928280" sldId="257"/>
            <ac:picMk id="12" creationId="{972529A6-71F9-4DDC-BD01-00E2DF215DB4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4:17.408" v="119" actId="21"/>
        <pc:sldMkLst>
          <pc:docMk/>
          <pc:sldMk cId="1601870243" sldId="258"/>
        </pc:sldMkLst>
        <pc:spChg chg="del mod">
          <ac:chgData name="sergio.101615164@ucaldas.edu.co" userId="1dcd0e93c555d96e" providerId="LiveId" clId="{4EBD0D9A-729F-400D-A072-627A41887C74}" dt="2021-04-09T17:32:35.507" v="99" actId="478"/>
          <ac:spMkLst>
            <pc:docMk/>
            <pc:sldMk cId="1601870243" sldId="258"/>
            <ac:spMk id="3" creationId="{A91AF437-FF67-4A4E-A539-A5A0E5C9E7F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4" creationId="{C010E506-F4AC-4E59-B77B-4519CCC65092}"/>
          </ac:spMkLst>
        </pc:spChg>
        <pc:spChg chg="mod">
          <ac:chgData name="sergio.101615164@ucaldas.edu.co" userId="1dcd0e93c555d96e" providerId="LiveId" clId="{4EBD0D9A-729F-400D-A072-627A41887C74}" dt="2021-04-09T17:09:23.028" v="30" actId="113"/>
          <ac:spMkLst>
            <pc:docMk/>
            <pc:sldMk cId="1601870243" sldId="258"/>
            <ac:spMk id="5" creationId="{3C4A7676-2309-4361-ADCA-6FB3D0D0790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6" creationId="{E4F77C2C-6A5C-4AF5-8715-C38601334F06}"/>
          </ac:spMkLst>
        </pc:spChg>
        <pc:picChg chg="add mod">
          <ac:chgData name="sergio.101615164@ucaldas.edu.co" userId="1dcd0e93c555d96e" providerId="LiveId" clId="{4EBD0D9A-729F-400D-A072-627A41887C74}" dt="2021-04-09T17:32:41.590" v="100"/>
          <ac:picMkLst>
            <pc:docMk/>
            <pc:sldMk cId="1601870243" sldId="258"/>
            <ac:picMk id="7" creationId="{1834CA3E-1439-4B88-99B6-F4FD6884D898}"/>
          </ac:picMkLst>
        </pc:picChg>
        <pc:picChg chg="add mod ord">
          <ac:chgData name="sergio.101615164@ucaldas.edu.co" userId="1dcd0e93c555d96e" providerId="LiveId" clId="{4EBD0D9A-729F-400D-A072-627A41887C74}" dt="2021-04-09T17:33:48.310" v="109" actId="166"/>
          <ac:picMkLst>
            <pc:docMk/>
            <pc:sldMk cId="1601870243" sldId="258"/>
            <ac:picMk id="8" creationId="{BF0560AF-5915-4944-BDAD-1CAEB7A8A88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9" creationId="{5BEC502B-543E-4A64-9187-1DBB7DC27472}"/>
          </ac:picMkLst>
        </pc:picChg>
        <pc:picChg chg="add mod">
          <ac:chgData name="sergio.101615164@ucaldas.edu.co" userId="1dcd0e93c555d96e" providerId="LiveId" clId="{4EBD0D9A-729F-400D-A072-627A41887C74}" dt="2021-04-09T17:34:00.968" v="113" actId="1076"/>
          <ac:picMkLst>
            <pc:docMk/>
            <pc:sldMk cId="1601870243" sldId="258"/>
            <ac:picMk id="11" creationId="{1029CC1B-0574-4AE9-A9B8-051A0880EA5E}"/>
          </ac:picMkLst>
        </pc:picChg>
        <pc:picChg chg="add mod">
          <ac:chgData name="sergio.101615164@ucaldas.edu.co" userId="1dcd0e93c555d96e" providerId="LiveId" clId="{4EBD0D9A-729F-400D-A072-627A41887C74}" dt="2021-04-09T17:33:56.947" v="111" actId="1076"/>
          <ac:picMkLst>
            <pc:docMk/>
            <pc:sldMk cId="1601870243" sldId="258"/>
            <ac:picMk id="13" creationId="{BF8D09C1-920A-4972-96CB-729329E0E970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5" creationId="{570BE024-4A13-4481-9E4D-3530C14161E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7" creationId="{D67F6B60-95C3-4A7F-85D9-721746939663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9" creationId="{6D0982F9-68D1-43DF-8597-EFF9D550AC2E}"/>
          </ac:picMkLst>
        </pc:picChg>
      </pc:sldChg>
      <pc:sldChg chg="modSp del mod">
        <pc:chgData name="sergio.101615164@ucaldas.edu.co" userId="1dcd0e93c555d96e" providerId="LiveId" clId="{4EBD0D9A-729F-400D-A072-627A41887C74}" dt="2021-04-09T17:19:45.358" v="66" actId="47"/>
        <pc:sldMkLst>
          <pc:docMk/>
          <pc:sldMk cId="4189354704" sldId="259"/>
        </pc:sldMkLst>
        <pc:spChg chg="mod">
          <ac:chgData name="sergio.101615164@ucaldas.edu.co" userId="1dcd0e93c555d96e" providerId="LiveId" clId="{4EBD0D9A-729F-400D-A072-627A41887C74}" dt="2021-04-09T16:29:10.418" v="2" actId="2711"/>
          <ac:spMkLst>
            <pc:docMk/>
            <pc:sldMk cId="4189354704" sldId="259"/>
            <ac:spMk id="3" creationId="{3310C912-C759-4484-85EC-827F8D550CA9}"/>
          </ac:spMkLst>
        </pc:spChg>
      </pc:sldChg>
      <pc:sldChg chg="addSp delSp modSp mod">
        <pc:chgData name="sergio.101615164@ucaldas.edu.co" userId="1dcd0e93c555d96e" providerId="LiveId" clId="{4EBD0D9A-729F-400D-A072-627A41887C74}" dt="2021-04-09T17:43:15.722" v="264" actId="1035"/>
        <pc:sldMkLst>
          <pc:docMk/>
          <pc:sldMk cId="585319757" sldId="260"/>
        </pc:sldMkLst>
        <pc:spChg chg="del">
          <ac:chgData name="sergio.101615164@ucaldas.edu.co" userId="1dcd0e93c555d96e" providerId="LiveId" clId="{4EBD0D9A-729F-400D-A072-627A41887C74}" dt="2021-04-09T17:35:04.860" v="123" actId="478"/>
          <ac:spMkLst>
            <pc:docMk/>
            <pc:sldMk cId="585319757" sldId="260"/>
            <ac:spMk id="3" creationId="{968584DA-46DC-498A-AC16-B92D9E3F5BF3}"/>
          </ac:spMkLst>
        </pc:spChg>
        <pc:spChg chg="del mod">
          <ac:chgData name="sergio.101615164@ucaldas.edu.co" userId="1dcd0e93c555d96e" providerId="LiveId" clId="{4EBD0D9A-729F-400D-A072-627A41887C74}" dt="2021-04-09T17:35:06.442" v="124" actId="478"/>
          <ac:spMkLst>
            <pc:docMk/>
            <pc:sldMk cId="585319757" sldId="260"/>
            <ac:spMk id="4" creationId="{1FE27A67-D9E6-4A6A-A89B-C4780CCD79C6}"/>
          </ac:spMkLst>
        </pc:spChg>
        <pc:spChg chg="del">
          <ac:chgData name="sergio.101615164@ucaldas.edu.co" userId="1dcd0e93c555d96e" providerId="LiveId" clId="{4EBD0D9A-729F-400D-A072-627A41887C74}" dt="2021-04-09T17:35:02.926" v="122" actId="478"/>
          <ac:spMkLst>
            <pc:docMk/>
            <pc:sldMk cId="585319757" sldId="260"/>
            <ac:spMk id="5" creationId="{6FF6A928-BEA0-4814-B906-9410A8BC25A4}"/>
          </ac:spMkLst>
        </pc:spChg>
        <pc:spChg chg="del mod">
          <ac:chgData name="sergio.101615164@ucaldas.edu.co" userId="1dcd0e93c555d96e" providerId="LiveId" clId="{4EBD0D9A-729F-400D-A072-627A41887C74}" dt="2021-04-09T17:35:08.341" v="125" actId="478"/>
          <ac:spMkLst>
            <pc:docMk/>
            <pc:sldMk cId="585319757" sldId="260"/>
            <ac:spMk id="6" creationId="{26823949-1713-4CBA-A06A-F9632D7654AB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8" creationId="{FB81BF48-7718-4D9E-918B-3E6395FFDF83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9" creationId="{CCD502AD-6643-4FE1-A4C3-C53123B0E983}"/>
          </ac:spMkLst>
        </pc:spChg>
        <pc:picChg chg="add del mod">
          <ac:chgData name="sergio.101615164@ucaldas.edu.co" userId="1dcd0e93c555d96e" providerId="LiveId" clId="{4EBD0D9A-729F-400D-A072-627A41887C74}" dt="2021-04-09T17:37:26.578" v="171" actId="478"/>
          <ac:picMkLst>
            <pc:docMk/>
            <pc:sldMk cId="585319757" sldId="260"/>
            <ac:picMk id="8" creationId="{7C07761D-8FAB-4BB8-9433-AE9125E1DEAE}"/>
          </ac:picMkLst>
        </pc:picChg>
        <pc:picChg chg="add mod">
          <ac:chgData name="sergio.101615164@ucaldas.edu.co" userId="1dcd0e93c555d96e" providerId="LiveId" clId="{4EBD0D9A-729F-400D-A072-627A41887C74}" dt="2021-04-09T17:37:51.644" v="204" actId="14100"/>
          <ac:picMkLst>
            <pc:docMk/>
            <pc:sldMk cId="585319757" sldId="260"/>
            <ac:picMk id="9" creationId="{2E118A6B-56CC-4B46-89EE-BAB8135A81BC}"/>
          </ac:picMkLst>
        </pc:picChg>
        <pc:picChg chg="add del mod">
          <ac:chgData name="sergio.101615164@ucaldas.edu.co" userId="1dcd0e93c555d96e" providerId="LiveId" clId="{4EBD0D9A-729F-400D-A072-627A41887C74}" dt="2021-04-09T17:36:22.735" v="139" actId="478"/>
          <ac:picMkLst>
            <pc:docMk/>
            <pc:sldMk cId="585319757" sldId="260"/>
            <ac:picMk id="10" creationId="{D0BAAE40-9CEA-4570-945B-B01F69EB8694}"/>
          </ac:picMkLst>
        </pc:picChg>
        <pc:picChg chg="add del mod ord">
          <ac:chgData name="sergio.101615164@ucaldas.edu.co" userId="1dcd0e93c555d96e" providerId="LiveId" clId="{4EBD0D9A-729F-400D-A072-627A41887C74}" dt="2021-04-09T17:36:22.069" v="138" actId="478"/>
          <ac:picMkLst>
            <pc:docMk/>
            <pc:sldMk cId="585319757" sldId="260"/>
            <ac:picMk id="11" creationId="{7DBB85FD-A890-4AB5-B6EE-F7A7FC91358D}"/>
          </ac:picMkLst>
        </pc:picChg>
        <pc:picChg chg="add mod or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2" creationId="{080D52E5-E7A5-4B99-A0D9-797E1CC639FF}"/>
          </ac:picMkLst>
        </pc:picChg>
        <pc:picChg chg="add del mod">
          <ac:chgData name="sergio.101615164@ucaldas.edu.co" userId="1dcd0e93c555d96e" providerId="LiveId" clId="{4EBD0D9A-729F-400D-A072-627A41887C74}" dt="2021-04-09T17:36:21.319" v="137" actId="478"/>
          <ac:picMkLst>
            <pc:docMk/>
            <pc:sldMk cId="585319757" sldId="260"/>
            <ac:picMk id="13" creationId="{094AA0D8-8E1D-48AB-ABD0-77ED4D0399C4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5" creationId="{1F19EA48-49D5-42A5-A12A-FBD740E03FBF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7" creationId="{1D1B58F5-AB07-4ED9-953F-2D1A201A3490}"/>
          </ac:picMkLst>
        </pc:picChg>
        <pc:picChg chg="add mod">
          <ac:chgData name="sergio.101615164@ucaldas.edu.co" userId="1dcd0e93c555d96e" providerId="LiveId" clId="{4EBD0D9A-729F-400D-A072-627A41887C74}" dt="2021-04-09T17:43:15.722" v="264" actId="1035"/>
          <ac:picMkLst>
            <pc:docMk/>
            <pc:sldMk cId="585319757" sldId="260"/>
            <ac:picMk id="20" creationId="{A47BE8C9-0048-4039-92F1-FF1CCECA476B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9:52.372" v="224" actId="478"/>
        <pc:sldMkLst>
          <pc:docMk/>
          <pc:sldMk cId="1785718412" sldId="261"/>
        </pc:sldMkLst>
        <pc:spChg chg="add del mod">
          <ac:chgData name="sergio.101615164@ucaldas.edu.co" userId="1dcd0e93c555d96e" providerId="LiveId" clId="{4EBD0D9A-729F-400D-A072-627A41887C74}" dt="2021-04-09T17:38:29.467" v="211" actId="478"/>
          <ac:spMkLst>
            <pc:docMk/>
            <pc:sldMk cId="1785718412" sldId="261"/>
            <ac:spMk id="4" creationId="{54AFA36E-0A69-42D6-8C06-AF76F0930C32}"/>
          </ac:spMkLst>
        </pc:spChg>
        <pc:spChg chg="add del mod">
          <ac:chgData name="sergio.101615164@ucaldas.edu.co" userId="1dcd0e93c555d96e" providerId="LiveId" clId="{4EBD0D9A-729F-400D-A072-627A41887C74}" dt="2021-04-09T17:38:18.722" v="207" actId="478"/>
          <ac:spMkLst>
            <pc:docMk/>
            <pc:sldMk cId="1785718412" sldId="261"/>
            <ac:spMk id="5" creationId="{6AA3D6CC-F353-47CE-B8CC-5EEC3DF6CBD5}"/>
          </ac:spMkLst>
        </pc:spChg>
        <pc:spChg chg="add mod">
          <ac:chgData name="sergio.101615164@ucaldas.edu.co" userId="1dcd0e93c555d96e" providerId="LiveId" clId="{4EBD0D9A-729F-400D-A072-627A41887C74}" dt="2021-04-09T17:38:53.964" v="215" actId="1076"/>
          <ac:spMkLst>
            <pc:docMk/>
            <pc:sldMk cId="1785718412" sldId="261"/>
            <ac:spMk id="7" creationId="{EEDF4A61-E553-4ABB-BF43-52B663B80522}"/>
          </ac:spMkLst>
        </pc:spChg>
        <pc:picChg chg="add del mod">
          <ac:chgData name="sergio.101615164@ucaldas.edu.co" userId="1dcd0e93c555d96e" providerId="LiveId" clId="{4EBD0D9A-729F-400D-A072-627A41887C74}" dt="2021-04-09T17:38:19.678" v="208" actId="478"/>
          <ac:picMkLst>
            <pc:docMk/>
            <pc:sldMk cId="1785718412" sldId="261"/>
            <ac:picMk id="6" creationId="{FA580FDD-4CFB-47B7-83B8-997A176813AA}"/>
          </ac:picMkLst>
        </pc:picChg>
        <pc:picChg chg="add del mod ord">
          <ac:chgData name="sergio.101615164@ucaldas.edu.co" userId="1dcd0e93c555d96e" providerId="LiveId" clId="{4EBD0D9A-729F-400D-A072-627A41887C74}" dt="2021-04-09T17:39:35.175" v="221" actId="478"/>
          <ac:picMkLst>
            <pc:docMk/>
            <pc:sldMk cId="1785718412" sldId="261"/>
            <ac:picMk id="8" creationId="{1C81E2FC-B483-46DE-A8EA-3582DAD083CD}"/>
          </ac:picMkLst>
        </pc:picChg>
        <pc:picChg chg="add del mod">
          <ac:chgData name="sergio.101615164@ucaldas.edu.co" userId="1dcd0e93c555d96e" providerId="LiveId" clId="{4EBD0D9A-729F-400D-A072-627A41887C74}" dt="2021-04-09T17:39:52.372" v="224" actId="478"/>
          <ac:picMkLst>
            <pc:docMk/>
            <pc:sldMk cId="1785718412" sldId="261"/>
            <ac:picMk id="9" creationId="{7E9322C3-EEF7-4E7E-9B81-49946F795F82}"/>
          </ac:picMkLst>
        </pc:picChg>
      </pc:sldChg>
      <pc:sldChg chg="new del">
        <pc:chgData name="sergio.101615164@ucaldas.edu.co" userId="1dcd0e93c555d96e" providerId="LiveId" clId="{4EBD0D9A-729F-400D-A072-627A41887C74}" dt="2021-04-09T17:40:32.905" v="228" actId="47"/>
        <pc:sldMkLst>
          <pc:docMk/>
          <pc:sldMk cId="148118800" sldId="262"/>
        </pc:sldMkLst>
      </pc:sldChg>
      <pc:sldChg chg="new del">
        <pc:chgData name="sergio.101615164@ucaldas.edu.co" userId="1dcd0e93c555d96e" providerId="LiveId" clId="{4EBD0D9A-729F-400D-A072-627A41887C74}" dt="2021-04-09T17:40:01.985" v="226" actId="680"/>
        <pc:sldMkLst>
          <pc:docMk/>
          <pc:sldMk cId="2771184328" sldId="262"/>
        </pc:sldMkLst>
      </pc:sldChg>
      <pc:sldChg chg="addSp delSp modSp new mod">
        <pc:chgData name="sergio.101615164@ucaldas.edu.co" userId="1dcd0e93c555d96e" providerId="LiveId" clId="{4EBD0D9A-729F-400D-A072-627A41887C74}" dt="2021-04-09T17:40:57.728" v="234"/>
        <pc:sldMkLst>
          <pc:docMk/>
          <pc:sldMk cId="3310235344" sldId="262"/>
        </pc:sldMkLst>
        <pc:spChg chg="del">
          <ac:chgData name="sergio.101615164@ucaldas.edu.co" userId="1dcd0e93c555d96e" providerId="LiveId" clId="{4EBD0D9A-729F-400D-A072-627A41887C74}" dt="2021-04-09T17:40:42.852" v="230" actId="478"/>
          <ac:spMkLst>
            <pc:docMk/>
            <pc:sldMk cId="3310235344" sldId="262"/>
            <ac:spMk id="2" creationId="{73E37DD8-6B2C-4E24-970B-EFEB9189CF47}"/>
          </ac:spMkLst>
        </pc:spChg>
        <pc:spChg chg="del">
          <ac:chgData name="sergio.101615164@ucaldas.edu.co" userId="1dcd0e93c555d96e" providerId="LiveId" clId="{4EBD0D9A-729F-400D-A072-627A41887C74}" dt="2021-04-09T17:40:47.102" v="232" actId="478"/>
          <ac:spMkLst>
            <pc:docMk/>
            <pc:sldMk cId="3310235344" sldId="262"/>
            <ac:spMk id="3" creationId="{F83C2AF4-7BFD-4E77-A6E6-C3B893E93F95}"/>
          </ac:spMkLst>
        </pc:spChg>
        <pc:spChg chg="del">
          <ac:chgData name="sergio.101615164@ucaldas.edu.co" userId="1dcd0e93c555d96e" providerId="LiveId" clId="{4EBD0D9A-729F-400D-A072-627A41887C74}" dt="2021-04-09T17:40:44.031" v="231" actId="478"/>
          <ac:spMkLst>
            <pc:docMk/>
            <pc:sldMk cId="3310235344" sldId="262"/>
            <ac:spMk id="4" creationId="{3F94663C-A2BB-457F-A9C2-9CFCA97677C9}"/>
          </ac:spMkLst>
        </pc:spChg>
        <pc:spChg chg="add mod">
          <ac:chgData name="sergio.101615164@ucaldas.edu.co" userId="1dcd0e93c555d96e" providerId="LiveId" clId="{4EBD0D9A-729F-400D-A072-627A41887C74}" dt="2021-04-09T17:40:52.374" v="233"/>
          <ac:spMkLst>
            <pc:docMk/>
            <pc:sldMk cId="3310235344" sldId="262"/>
            <ac:spMk id="5" creationId="{0B88A0B8-F19C-4F13-B292-C69D1D852261}"/>
          </ac:spMkLst>
        </pc:spChg>
        <pc:spChg chg="add mod">
          <ac:chgData name="sergio.101615164@ucaldas.edu.co" userId="1dcd0e93c555d96e" providerId="LiveId" clId="{4EBD0D9A-729F-400D-A072-627A41887C74}" dt="2021-04-09T17:40:57.728" v="234"/>
          <ac:spMkLst>
            <pc:docMk/>
            <pc:sldMk cId="3310235344" sldId="262"/>
            <ac:spMk id="6" creationId="{94BF82D3-027D-444A-ADEB-30D081A95355}"/>
          </ac:spMkLst>
        </pc:spChg>
      </pc:sldChg>
      <pc:sldMasterChg chg="delSldLayout modSldLayout sldLayoutOrd">
        <pc:chgData name="sergio.101615164@ucaldas.edu.co" userId="1dcd0e93c555d96e" providerId="LiveId" clId="{4EBD0D9A-729F-400D-A072-627A41887C74}" dt="2021-04-09T17:42:46.082" v="240" actId="931"/>
        <pc:sldMasterMkLst>
          <pc:docMk/>
          <pc:sldMasterMk cId="3644509241" sldId="2147483648"/>
        </pc:sldMasterMkLst>
        <pc:sldLayoutChg chg="addSp delSp modSp mod">
          <pc:chgData name="sergio.101615164@ucaldas.edu.co" userId="1dcd0e93c555d96e" providerId="LiveId" clId="{4EBD0D9A-729F-400D-A072-627A41887C74}" dt="2021-04-09T17:30:06.357" v="95" actId="931"/>
          <pc:sldLayoutMkLst>
            <pc:docMk/>
            <pc:sldMasterMk cId="3644509241" sldId="2147483648"/>
            <pc:sldLayoutMk cId="3079473036" sldId="2147483650"/>
          </pc:sldLayoutMkLst>
          <pc:picChg chg="add del mod">
            <ac:chgData name="sergio.101615164@ucaldas.edu.co" userId="1dcd0e93c555d96e" providerId="LiveId" clId="{4EBD0D9A-729F-400D-A072-627A41887C74}" dt="2021-04-09T17:29:49.114" v="92" actId="478"/>
            <ac:picMkLst>
              <pc:docMk/>
              <pc:sldMasterMk cId="3644509241" sldId="2147483648"/>
              <pc:sldLayoutMk cId="3079473036" sldId="2147483650"/>
              <ac:picMk id="8" creationId="{8CAB767E-9106-4CF8-AD05-2447A641410E}"/>
            </ac:picMkLst>
          </pc:picChg>
          <pc:picChg chg="del">
            <ac:chgData name="sergio.101615164@ucaldas.edu.co" userId="1dcd0e93c555d96e" providerId="LiveId" clId="{4EBD0D9A-729F-400D-A072-627A41887C74}" dt="2021-04-09T17:12:45.779" v="35" actId="478"/>
            <ac:picMkLst>
              <pc:docMk/>
              <pc:sldMasterMk cId="3644509241" sldId="2147483648"/>
              <pc:sldLayoutMk cId="3079473036" sldId="2147483650"/>
              <ac:picMk id="10" creationId="{1D7403D6-5446-40BA-A0E6-92045383AB1F}"/>
            </ac:picMkLst>
          </pc:picChg>
          <pc:picChg chg="add mod">
            <ac:chgData name="sergio.101615164@ucaldas.edu.co" userId="1dcd0e93c555d96e" providerId="LiveId" clId="{4EBD0D9A-729F-400D-A072-627A41887C74}" dt="2021-04-09T17:30:06.357" v="95" actId="931"/>
            <ac:picMkLst>
              <pc:docMk/>
              <pc:sldMasterMk cId="3644509241" sldId="2147483648"/>
              <pc:sldLayoutMk cId="3079473036" sldId="2147483650"/>
              <ac:picMk id="11" creationId="{5386D8B5-7850-4D65-9275-CE9653EB313D}"/>
            </ac:picMkLst>
          </pc:picChg>
        </pc:sldLayoutChg>
        <pc:sldLayoutChg chg="del">
          <pc:chgData name="sergio.101615164@ucaldas.edu.co" userId="1dcd0e93c555d96e" providerId="LiveId" clId="{4EBD0D9A-729F-400D-A072-627A41887C74}" dt="2021-04-09T17:12:41.303" v="34" actId="2696"/>
          <pc:sldLayoutMkLst>
            <pc:docMk/>
            <pc:sldMasterMk cId="3644509241" sldId="2147483648"/>
            <pc:sldLayoutMk cId="1506211503" sldId="2147483652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31:12.584" v="96" actId="931"/>
          <pc:sldLayoutMkLst>
            <pc:docMk/>
            <pc:sldMasterMk cId="3644509241" sldId="2147483648"/>
            <pc:sldLayoutMk cId="1887755411" sldId="2147483653"/>
          </pc:sldLayoutMkLst>
          <pc:picChg chg="del">
            <ac:chgData name="sergio.101615164@ucaldas.edu.co" userId="1dcd0e93c555d96e" providerId="LiveId" clId="{4EBD0D9A-729F-400D-A072-627A41887C74}" dt="2021-04-09T17:29:52.793" v="93" actId="478"/>
            <ac:picMkLst>
              <pc:docMk/>
              <pc:sldMasterMk cId="3644509241" sldId="2147483648"/>
              <pc:sldLayoutMk cId="1887755411" sldId="2147483653"/>
              <ac:picMk id="11" creationId="{175B1C7D-FE94-4A16-8DC3-BDD1F36A5142}"/>
            </ac:picMkLst>
          </pc:picChg>
          <pc:picChg chg="add mod">
            <ac:chgData name="sergio.101615164@ucaldas.edu.co" userId="1dcd0e93c555d96e" providerId="LiveId" clId="{4EBD0D9A-729F-400D-A072-627A41887C74}" dt="2021-04-09T17:31:12.584" v="96" actId="931"/>
            <ac:picMkLst>
              <pc:docMk/>
              <pc:sldMasterMk cId="3644509241" sldId="2147483648"/>
              <pc:sldLayoutMk cId="1887755411" sldId="2147483653"/>
              <ac:picMk id="12" creationId="{DFE53075-3556-4CE1-B0EB-9D68612443C0}"/>
            </ac:picMkLst>
          </pc:picChg>
        </pc:sldLayoutChg>
        <pc:sldLayoutChg chg="addSp delSp modSp mod">
          <pc:chgData name="sergio.101615164@ucaldas.edu.co" userId="1dcd0e93c555d96e" providerId="LiveId" clId="{4EBD0D9A-729F-400D-A072-627A41887C74}" dt="2021-04-09T17:31:40.744" v="97" actId="931"/>
          <pc:sldLayoutMkLst>
            <pc:docMk/>
            <pc:sldMasterMk cId="3644509241" sldId="2147483648"/>
            <pc:sldLayoutMk cId="520536845" sldId="2147483654"/>
          </pc:sldLayoutMkLst>
          <pc:picChg chg="del">
            <ac:chgData name="sergio.101615164@ucaldas.edu.co" userId="1dcd0e93c555d96e" providerId="LiveId" clId="{4EBD0D9A-729F-400D-A072-627A41887C74}" dt="2021-04-09T17:29:54.567" v="94" actId="478"/>
            <ac:picMkLst>
              <pc:docMk/>
              <pc:sldMasterMk cId="3644509241" sldId="2147483648"/>
              <pc:sldLayoutMk cId="520536845" sldId="2147483654"/>
              <ac:picMk id="7" creationId="{C655D076-B29B-466E-B145-60EE7339EBAA}"/>
            </ac:picMkLst>
          </pc:picChg>
          <pc:picChg chg="add mod">
            <ac:chgData name="sergio.101615164@ucaldas.edu.co" userId="1dcd0e93c555d96e" providerId="LiveId" clId="{4EBD0D9A-729F-400D-A072-627A41887C74}" dt="2021-04-09T17:31:40.744" v="97" actId="931"/>
            <ac:picMkLst>
              <pc:docMk/>
              <pc:sldMasterMk cId="3644509241" sldId="2147483648"/>
              <pc:sldLayoutMk cId="520536845" sldId="2147483654"/>
              <ac:picMk id="8" creationId="{5E3C3009-66A0-4C0E-8DD7-1CDE9C96BA2E}"/>
            </ac:picMkLst>
          </pc:picChg>
        </pc:sldLayoutChg>
        <pc:sldLayoutChg chg="del ord">
          <pc:chgData name="sergio.101615164@ucaldas.edu.co" userId="1dcd0e93c555d96e" providerId="LiveId" clId="{4EBD0D9A-729F-400D-A072-627A41887C74}" dt="2021-04-09T17:19:40.001" v="65" actId="2696"/>
          <pc:sldLayoutMkLst>
            <pc:docMk/>
            <pc:sldMasterMk cId="3644509241" sldId="2147483648"/>
            <pc:sldLayoutMk cId="131258353" sldId="2147483655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42:46.082" v="240" actId="931"/>
          <pc:sldLayoutMkLst>
            <pc:docMk/>
            <pc:sldMasterMk cId="3644509241" sldId="2147483648"/>
            <pc:sldLayoutMk cId="726201315" sldId="2147483656"/>
          </pc:sldLayoutMkLst>
          <pc:picChg chg="add del mod">
            <ac:chgData name="sergio.101615164@ucaldas.edu.co" userId="1dcd0e93c555d96e" providerId="LiveId" clId="{4EBD0D9A-729F-400D-A072-627A41887C74}" dt="2021-04-09T17:42:40.660" v="239" actId="478"/>
            <ac:picMkLst>
              <pc:docMk/>
              <pc:sldMasterMk cId="3644509241" sldId="2147483648"/>
              <pc:sldLayoutMk cId="726201315" sldId="2147483656"/>
              <ac:picMk id="9" creationId="{F4CC9D02-4294-48C5-A76B-39F4C0D6737D}"/>
            </ac:picMkLst>
          </pc:picChg>
          <pc:picChg chg="add mod">
            <ac:chgData name="sergio.101615164@ucaldas.edu.co" userId="1dcd0e93c555d96e" providerId="LiveId" clId="{4EBD0D9A-729F-400D-A072-627A41887C74}" dt="2021-04-09T17:42:46.082" v="240" actId="931"/>
            <ac:picMkLst>
              <pc:docMk/>
              <pc:sldMasterMk cId="3644509241" sldId="2147483648"/>
              <pc:sldLayoutMk cId="726201315" sldId="2147483656"/>
              <ac:picMk id="11" creationId="{9B93726F-C1AD-4C18-B397-177B4D15514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6CCBB-7448-4D8B-97E4-07C3B3EA5E29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AEE8-9321-48E4-AAE9-ABFEC894FC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40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AEE8-9321-48E4-AAE9-ABFEC894FC3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498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DCA57-3396-437C-A001-485CE0774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C27F3B-2C4D-4B52-B702-B3BCC746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C638D5-718C-4E49-9D1E-190F3C8E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6707C-FB46-45F5-818B-36FAEB8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D16FDC-7D3B-42F9-BEDD-65133C48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CC74C6-FB85-4281-8B0D-0712678A8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8"/>
            <a:ext cx="12189533" cy="68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072B7-7FDF-43D2-AF95-1C5D0BE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92882-4362-4C14-A359-0E232BB2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AF922-BFAF-44E6-8AFB-FBEF3F4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488B6D-8DCB-4622-84C4-C2692790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24E3C1-CA2F-480F-B317-8880F18A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86D8B5-7850-4D65-9275-CE9653EB3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D01F4-E638-4C40-8A29-56E1E3CB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43129E-9B5A-41BC-BCDD-ED6766FC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70F18A-9287-45A9-ABCF-96A2EDCA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81F368-EF72-43BE-820C-169DE2548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16AF1A-3AE2-4D57-8BC6-6D616D949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89162C-18BA-4599-A8AB-FC4ECB05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D7B2D2-1F66-462C-AD23-8E19AB2D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EE87630-B1CC-4ED9-B600-2B166DF9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E53075-3556-4CE1-B0EB-9D6861244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48947-C141-41FF-AE16-195BB2A7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ED10905-2E74-417D-B07D-7B1A9F8B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B6C416F-B3BB-4307-8987-A5AA610D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C6C406-C9B3-4E42-BD8D-E43FE8E4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3C3009-66A0-4C0E-8DD7-1CDE9C96B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D4DF8-E9EF-4922-B438-331196DC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F20047-CFC6-4FF5-A38F-0EBCC2F6F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F085C8-93F1-4BE0-90CB-99FF6BCAA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7A5E3B-651B-4CA4-B2B7-24787CA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DB5E4A-F2FF-4F0E-BF61-8464EBD5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DDFA75-3CCE-4C71-822A-27DAF0E1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93726F-C1AD-4C18-B397-177B4D155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8CF09-B240-4EC0-A3FA-6FB270B3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7EC6F1-A744-41A5-857F-DC45F453E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055C9C-807D-4F2B-B335-19FD2C02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4120D9-3139-4247-8249-76C6B65E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D8828-E5CD-4AFE-BACF-01C67A98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BBD036-3290-4630-8438-99FA0E26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37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9E4E6-8C80-4BBE-90B5-E8B5EEE7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D945BE-87B4-4408-8223-C10225FCD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C3E86A-F4EC-451F-BB90-76AC435D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786CB3-BE03-4373-991A-6677CBE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57D65D-096A-4900-B1C4-2505C2DB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0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F5996-F102-4C35-88AC-0BCE5E7C9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A6057D-4BD4-4035-BA06-873DD4ACE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C9021-E32F-4B8E-BB06-5A91B19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F9F3F-1E42-4E06-AC36-8C41E60C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483B2D-7AE1-4B39-9D56-05D8599E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2B8E4D-B0A5-4F6D-B70B-9F893340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357C1C-D705-428A-8937-D01499D7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18BA03-5208-414F-8E95-0899202B3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709E-3946-46D0-AB21-FE17C010AAA6}" type="datetimeFigureOut">
              <a:rPr lang="es-CO" smtClean="0"/>
              <a:t>19/05/2022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7E278C-CD3B-4BC7-819E-778C1B9AB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0AEB-434C-4C8A-A432-D9D84203E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5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gxedo.com/" TargetMode="External"/><Relationship Id="rId2" Type="http://schemas.openxmlformats.org/officeDocument/2006/relationships/hyperlink" Target="https://www.nubedepalabras.es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618E8-9676-4F53-AD9D-EE1A36BEA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674" y="208563"/>
            <a:ext cx="9144000" cy="674703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WELCOME TO ENGLISH CLASS</a:t>
            </a:r>
            <a:endParaRPr lang="es-CO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49" y="1410742"/>
            <a:ext cx="7620660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6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259840" y="0"/>
            <a:ext cx="5772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 dirty="0">
                <a:solidFill>
                  <a:prstClr val="white"/>
                </a:solidFill>
                <a:ea typeface="Garamond"/>
                <a:cs typeface="Garamond"/>
                <a:sym typeface="Garamond"/>
              </a:rPr>
              <a:t>Video: Reading Strategy</a:t>
            </a:r>
            <a:endParaRPr lang="es-CO" sz="4400" b="1" dirty="0">
              <a:solidFill>
                <a:prstClr val="white"/>
              </a:solidFill>
            </a:endParaRPr>
          </a:p>
        </p:txBody>
      </p:sp>
      <p:pic>
        <p:nvPicPr>
          <p:cNvPr id="6" name="Using Keywor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5519" y="1672488"/>
            <a:ext cx="8860665" cy="4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06480" y="888170"/>
            <a:ext cx="2276008" cy="392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key words</a:t>
            </a:r>
            <a:endParaRPr lang="es-CO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444714" y="3244334"/>
            <a:ext cx="330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https://youtu.be/wMxi6mMYdqE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444714" y="3244334"/>
            <a:ext cx="330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https://youtu.be/wMxi6mMYdqE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444714" y="3244334"/>
            <a:ext cx="330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https://youtu.be/wMxi6mMYdqE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494567" y="1280329"/>
            <a:ext cx="330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https://youtu.be/wMxi6mMYdqE</a:t>
            </a:r>
          </a:p>
        </p:txBody>
      </p:sp>
    </p:spTree>
    <p:extLst>
      <p:ext uri="{BB962C8B-B14F-4D97-AF65-F5344CB8AC3E}">
        <p14:creationId xmlns:p14="http://schemas.microsoft.com/office/powerpoint/2010/main" val="28277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757318" y="0"/>
            <a:ext cx="6263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prstClr val="white"/>
                </a:solidFill>
                <a:ea typeface="Garamond"/>
                <a:cs typeface="Garamond"/>
                <a:sym typeface="Garamond"/>
              </a:rPr>
              <a:t>Reading Strategy  Exercise</a:t>
            </a:r>
            <a:endParaRPr lang="es-CO" dirty="0"/>
          </a:p>
        </p:txBody>
      </p:sp>
      <p:sp>
        <p:nvSpPr>
          <p:cNvPr id="6" name="Rectángulo 5"/>
          <p:cNvSpPr/>
          <p:nvPr/>
        </p:nvSpPr>
        <p:spPr>
          <a:xfrm>
            <a:off x="1484466" y="2163651"/>
            <a:ext cx="8809149" cy="302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CO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Answer the following  question: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 content words, like verbs and nouns, be key words?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 function words, like prepositions and articles, be key words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 you think that key words are often repeated in the text? 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80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727599" y="25758"/>
            <a:ext cx="6654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ea typeface="Garamond"/>
                <a:cs typeface="Garamond"/>
                <a:sym typeface="Garamond"/>
              </a:rPr>
              <a:t>Text :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and Accessibility of Software</a:t>
            </a:r>
            <a:endParaRPr lang="es-CO" sz="28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540998" y="852101"/>
            <a:ext cx="7949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text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err="1"/>
              <a:t>create</a:t>
            </a:r>
            <a:r>
              <a:rPr lang="es-CO" b="1" dirty="0"/>
              <a:t> a word </a:t>
            </a:r>
            <a:r>
              <a:rPr lang="es-CO" b="1" dirty="0" err="1"/>
              <a:t>cloud</a:t>
            </a:r>
            <a:r>
              <a:rPr lang="es-CO" b="1" dirty="0"/>
              <a:t> using the </a:t>
            </a:r>
            <a:r>
              <a:rPr lang="es-CO" b="1" dirty="0" err="1"/>
              <a:t>key</a:t>
            </a:r>
            <a:r>
              <a:rPr lang="es-CO" b="1" dirty="0"/>
              <a:t> words </a:t>
            </a:r>
            <a:r>
              <a:rPr lang="es-CO" b="1" dirty="0" err="1"/>
              <a:t>you</a:t>
            </a:r>
            <a:r>
              <a:rPr lang="es-CO" b="1" dirty="0"/>
              <a:t>  </a:t>
            </a:r>
            <a:r>
              <a:rPr lang="es-CO" b="1" dirty="0" err="1"/>
              <a:t>found</a:t>
            </a:r>
            <a:r>
              <a:rPr lang="es-CO" b="1" dirty="0"/>
              <a:t> in the text.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96900" y="1321356"/>
            <a:ext cx="11328400" cy="474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CONCEPTS OF USABILITY AND ACCESSIBILITY IN SOFTWARE DEVELOPMENT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UNIVERSAL DESIGN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and accessibility are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important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software development. Usability </a:t>
            </a:r>
            <a:r>
              <a:rPr lang="es-CO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to use 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accessibility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accessible 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disabilities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CO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do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characteristics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potential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Ideally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principles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“universal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new product. Universal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absolutely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everyone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use the final product.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universal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principles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potential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accessible to and usable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TESTING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guarantee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product is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satisfactory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frequently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done at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phases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product development.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product more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attractive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Jakob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Neilsen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visible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proponents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articulated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five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comprise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usability (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Nielsen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1996).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6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01700" y="1876425"/>
            <a:ext cx="10377488" cy="391477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1800" i="1" dirty="0"/>
              <a:t>Ease of use</a:t>
            </a:r>
            <a:r>
              <a:rPr lang="en-US" sz="1800" dirty="0"/>
              <a:t>. The user must be able to use the product in a simple form.</a:t>
            </a:r>
            <a:endParaRPr lang="es-CO" sz="18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i="1" dirty="0"/>
              <a:t>Simplicity of learning</a:t>
            </a:r>
            <a:r>
              <a:rPr lang="en-US" sz="1800" dirty="0"/>
              <a:t>. The features of a product must have </a:t>
            </a:r>
            <a:r>
              <a:rPr lang="en-US" sz="1800" b="1" u="sng" dirty="0"/>
              <a:t>inner</a:t>
            </a:r>
            <a:r>
              <a:rPr lang="en-US" sz="1800" dirty="0"/>
              <a:t> </a:t>
            </a:r>
            <a:r>
              <a:rPr lang="en-US" sz="1800" b="1" u="sng" dirty="0"/>
              <a:t>consistency</a:t>
            </a:r>
            <a:r>
              <a:rPr lang="en-US" sz="1800" dirty="0"/>
              <a:t> and logic.</a:t>
            </a:r>
            <a:endParaRPr lang="es-CO" sz="18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i="1" dirty="0"/>
              <a:t>Improved reliability</a:t>
            </a:r>
            <a:r>
              <a:rPr lang="en-US" sz="1800" dirty="0"/>
              <a:t>. When users can </a:t>
            </a:r>
            <a:r>
              <a:rPr lang="en-US" sz="1800" b="1" u="sng" dirty="0"/>
              <a:t>trust</a:t>
            </a:r>
            <a:r>
              <a:rPr lang="en-US" sz="1800" dirty="0"/>
              <a:t> that they can use products as expected, satisfaction can increase.</a:t>
            </a:r>
            <a:endParaRPr lang="es-CO" sz="18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i="1" dirty="0"/>
              <a:t>Reduction in errors</a:t>
            </a:r>
            <a:r>
              <a:rPr lang="en-US" sz="1800" dirty="0"/>
              <a:t>. Designers can reduce user errors. It is important for the developers to understand that the product can be culpable or </a:t>
            </a:r>
            <a:r>
              <a:rPr lang="en-US" sz="1800" b="1" u="sng" dirty="0"/>
              <a:t>unreliable</a:t>
            </a:r>
            <a:r>
              <a:rPr lang="en-US" sz="1800" dirty="0"/>
              <a:t>. In this case, they can re-design it in a good way.</a:t>
            </a:r>
            <a:endParaRPr lang="es-CO" sz="1800" dirty="0"/>
          </a:p>
          <a:p>
            <a:pPr marL="457200" lvl="0" indent="-457200">
              <a:buFont typeface="+mj-lt"/>
              <a:buAutoNum type="arabicPeriod"/>
            </a:pPr>
            <a:r>
              <a:rPr lang="en-US" sz="1800" i="1" dirty="0"/>
              <a:t>Improved user satisfaction</a:t>
            </a:r>
            <a:r>
              <a:rPr lang="en-US" sz="1800" dirty="0"/>
              <a:t>. If user satisfaction is important for the developers, they should incorporate all the previous recommendations in the product. As a result, users will be happy to use it.</a:t>
            </a:r>
            <a:endParaRPr lang="es-CO" sz="1800" dirty="0"/>
          </a:p>
          <a:p>
            <a:pPr marL="514350" indent="-514350">
              <a:buFont typeface="+mj-lt"/>
              <a:buAutoNum type="arabicPeriod"/>
            </a:pPr>
            <a:endParaRPr lang="es-CO" sz="1800" dirty="0"/>
          </a:p>
        </p:txBody>
      </p:sp>
      <p:sp>
        <p:nvSpPr>
          <p:cNvPr id="5" name="Rectángulo 4"/>
          <p:cNvSpPr/>
          <p:nvPr/>
        </p:nvSpPr>
        <p:spPr>
          <a:xfrm>
            <a:off x="2699544" y="38100"/>
            <a:ext cx="678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white"/>
                </a:solidFill>
                <a:ea typeface="Garamond"/>
                <a:cs typeface="Garamond"/>
                <a:sym typeface="Garamond"/>
              </a:rPr>
              <a:t>Text :</a:t>
            </a:r>
            <a:r>
              <a:rPr lang="en-US" sz="280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and Accessibility of Software</a:t>
            </a:r>
            <a:endParaRPr lang="es-CO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9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805906" y="195590"/>
            <a:ext cx="671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white"/>
                </a:solidFill>
                <a:ea typeface="Garamond"/>
                <a:cs typeface="Garamond"/>
                <a:sym typeface="Garamond"/>
              </a:rPr>
              <a:t>Text :</a:t>
            </a:r>
            <a:r>
              <a:rPr lang="en-US" sz="280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and Accessibility of Software</a:t>
            </a:r>
            <a:endParaRPr lang="es-CO" sz="2800" dirty="0">
              <a:solidFill>
                <a:prstClr val="white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44500" y="1651247"/>
            <a:ext cx="11125200" cy="289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accessible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kinds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Accessibility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new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usually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As a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meet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accessibility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doesn´t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mean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use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historically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disabilities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included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standard usability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disabilities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s-CO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ultimate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CO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nowadays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population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disabilities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more and more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them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es-CO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necessary</a:t>
            </a: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36600" y="4548450"/>
            <a:ext cx="9677400" cy="1304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Links  for word clouds  exercises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https://www.nubedepalabras.es/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http://www.tagxedo.com/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72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1300" y="1574800"/>
            <a:ext cx="8331200" cy="42862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 these True or False questions to check your understanding of the text.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es-CO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and Accessibility are two synonyms that mean the same.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universal design product is easy to use by all the people.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objective of usability testing is to make the product more attractive for the users. 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Accessibility test are very common in many companies.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Companies often do not take people with disabilities into account when designing new products.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s-C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4911401" y="0"/>
            <a:ext cx="24961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prstClr val="black"/>
              </a:buClr>
              <a:buSzPts val="2000"/>
            </a:pPr>
            <a:r>
              <a:rPr lang="es-CO" sz="4400" b="1" dirty="0">
                <a:solidFill>
                  <a:prstClr val="white"/>
                </a:solidFill>
                <a:sym typeface="Garamond"/>
              </a:rPr>
              <a:t>WRAP-UP</a:t>
            </a:r>
            <a:endParaRPr lang="en-US" sz="4400" dirty="0">
              <a:solidFill>
                <a:prstClr val="white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929" y="2187499"/>
            <a:ext cx="3598497" cy="3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95" y="-22971"/>
            <a:ext cx="3523793" cy="8535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75" y="1739754"/>
            <a:ext cx="3249450" cy="335309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221288" y="1561954"/>
            <a:ext cx="6096000" cy="42724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 the following questions.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Entiendo que es “usability” y “accessibility” y la diferencia entre ellos.</a:t>
            </a:r>
            <a:b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  No       Tal vez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Entiendo cómo buscar las palabras claves en un texto.</a:t>
            </a:r>
            <a:b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  No       Tal vez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Buscar las palabras claves en un texto me ayuda a identificar los conceptos principales del texto.</a:t>
            </a:r>
            <a:b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      No       Tal vez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9329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D314CB2-C7C3-4DCF-93D7-42F97E9DE0F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118A6B-56CC-4B46-89EE-BAB8135A8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563" y="3974828"/>
            <a:ext cx="1226795" cy="8074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F19EA48-49D5-42A5-A12A-FBD740E0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78" y="2035176"/>
            <a:ext cx="1498941" cy="14354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D1B58F5-AB07-4ED9-953F-2D1A201A3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85" y="3076810"/>
            <a:ext cx="1511644" cy="143542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534422" y="84275"/>
            <a:ext cx="5221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WELCOME TO ENGLISH CLASS</a:t>
            </a:r>
            <a:endParaRPr lang="es-CO" sz="3200" dirty="0"/>
          </a:p>
        </p:txBody>
      </p:sp>
      <p:sp>
        <p:nvSpPr>
          <p:cNvPr id="3" name="Rectángulo 2"/>
          <p:cNvSpPr/>
          <p:nvPr/>
        </p:nvSpPr>
        <p:spPr>
          <a:xfrm>
            <a:off x="1144502" y="2589833"/>
            <a:ext cx="80364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6F757B"/>
                </a:solidFill>
              </a:rPr>
              <a:t>“One language sets you in a corridor for life. Two languages open every door along the way.” </a:t>
            </a:r>
          </a:p>
          <a:p>
            <a:endParaRPr lang="en-US" sz="2800" b="1" i="1" dirty="0">
              <a:solidFill>
                <a:srgbClr val="6F757B"/>
              </a:solidFill>
            </a:endParaRPr>
          </a:p>
          <a:p>
            <a:pPr algn="ctr"/>
            <a:r>
              <a:rPr lang="en-US" sz="2800" b="1" i="1" dirty="0">
                <a:solidFill>
                  <a:srgbClr val="6F757B"/>
                </a:solidFill>
              </a:rPr>
              <a:t> Franck Smith. </a:t>
            </a:r>
            <a:endParaRPr lang="es-CO" sz="2800" i="1" dirty="0"/>
          </a:p>
        </p:txBody>
      </p:sp>
    </p:spTree>
    <p:extLst>
      <p:ext uri="{BB962C8B-B14F-4D97-AF65-F5344CB8AC3E}">
        <p14:creationId xmlns:p14="http://schemas.microsoft.com/office/powerpoint/2010/main" val="5853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C4A7676-2309-4361-ADCA-6FB3D0D0790D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b="1" dirty="0">
              <a:solidFill>
                <a:schemeClr val="bg1"/>
              </a:solidFill>
              <a:latin typeface="Calabri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725006" y="71570"/>
            <a:ext cx="6980694" cy="587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</a:t>
            </a: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Accessibility Computer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rograms </a:t>
            </a:r>
            <a:endParaRPr lang="es-CO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6" y="1592446"/>
            <a:ext cx="3170863" cy="210769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60" y="3516712"/>
            <a:ext cx="3829964" cy="2545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577" y="1506347"/>
            <a:ext cx="3139971" cy="20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3885" y="0"/>
            <a:ext cx="1678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  <a:latin typeface="Calabri"/>
              </a:rPr>
              <a:t>DATE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85224" y="2315203"/>
            <a:ext cx="15411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000" b="1" dirty="0">
                <a:solidFill>
                  <a:srgbClr val="4472C4"/>
                </a:solidFill>
                <a:latin typeface="Calabri"/>
              </a:rPr>
              <a:t>DATE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85224" y="3453599"/>
            <a:ext cx="6096000" cy="126444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480"/>
              </a:spcBef>
              <a:buClr>
                <a:prstClr val="black"/>
              </a:buClr>
              <a:buSzPts val="2400"/>
            </a:pPr>
            <a:r>
              <a:rPr lang="en-US" b="1" dirty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Objective:</a:t>
            </a:r>
          </a:p>
          <a:p>
            <a:pPr lvl="0">
              <a:spcBef>
                <a:spcPts val="480"/>
              </a:spcBef>
              <a:buClr>
                <a:prstClr val="black"/>
              </a:buClr>
              <a:buSzPts val="2400"/>
            </a:pPr>
            <a:r>
              <a:rPr lang="en-US" dirty="0"/>
              <a:t>Students will construct a word cloud using the key words from the text about Usability and Accessibility of computer programs.</a:t>
            </a:r>
            <a:endParaRPr lang="en-US" b="1" dirty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460" y="1821801"/>
            <a:ext cx="3359187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4BF82D3-027D-444A-ADEB-30D081A95355}"/>
              </a:ext>
            </a:extLst>
          </p:cNvPr>
          <p:cNvSpPr txBox="1">
            <a:spLocks/>
          </p:cNvSpPr>
          <p:nvPr/>
        </p:nvSpPr>
        <p:spPr>
          <a:xfrm>
            <a:off x="1524000" y="2059618"/>
            <a:ext cx="9144000" cy="3994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2400" dirty="0"/>
          </a:p>
        </p:txBody>
      </p:sp>
      <p:sp>
        <p:nvSpPr>
          <p:cNvPr id="2" name="Rectángulo 1"/>
          <p:cNvSpPr/>
          <p:nvPr/>
        </p:nvSpPr>
        <p:spPr>
          <a:xfrm>
            <a:off x="4797803" y="0"/>
            <a:ext cx="2210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</a:rPr>
              <a:t>AGENDA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47545" y="1841679"/>
            <a:ext cx="7208567" cy="3863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WARM UP:</a:t>
            </a:r>
            <a:endParaRPr lang="en-US" dirty="0">
              <a:solidFill>
                <a:srgbClr val="FF0066"/>
              </a:solidFill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dirty="0"/>
              <a:t> Finish the sentence using a posible ways: </a:t>
            </a:r>
            <a:r>
              <a:rPr lang="es-CO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 product is accessible if ...”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  <a:p>
            <a:pPr lvl="0"/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CLASS ACTIVITY:</a:t>
            </a:r>
          </a:p>
          <a:p>
            <a:pPr lvl="0"/>
            <a:endParaRPr lang="en-US" dirty="0">
              <a:solidFill>
                <a:srgbClr val="FF0066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New Vocabulary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Reading Strategy: </a:t>
            </a:r>
            <a:r>
              <a:rPr lang="en-US" dirty="0"/>
              <a:t>Looking for key words</a:t>
            </a:r>
            <a:r>
              <a:rPr lang="en-US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Reading:</a:t>
            </a:r>
            <a:r>
              <a:rPr lang="es-CO" dirty="0">
                <a:sym typeface="Garamond"/>
              </a:rPr>
              <a:t> C</a:t>
            </a:r>
            <a:r>
              <a:rPr lang="es-CO" dirty="0"/>
              <a:t>oncepts of usability and accessibility in software development</a:t>
            </a:r>
          </a:p>
          <a:p>
            <a:endParaRPr lang="es-CO" dirty="0"/>
          </a:p>
          <a:p>
            <a:r>
              <a:rPr lang="es-CO" dirty="0"/>
              <a:t> </a:t>
            </a:r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Wrap- Up</a:t>
            </a:r>
          </a:p>
          <a:p>
            <a:r>
              <a:rPr lang="es-CO" dirty="0"/>
              <a:t>Answer these True or False questions to check your understanding of the text.</a:t>
            </a:r>
          </a:p>
          <a:p>
            <a:endParaRPr lang="en-US" b="1" dirty="0">
              <a:solidFill>
                <a:srgbClr val="FF0066"/>
              </a:solidFill>
              <a:ea typeface="Garamond"/>
              <a:cs typeface="Garamond"/>
              <a:sym typeface="Garamon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900" y="2059618"/>
            <a:ext cx="3066554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50431" y="73349"/>
            <a:ext cx="266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</a:rPr>
              <a:t>WARM-UP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75255" y="1660488"/>
            <a:ext cx="7525555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/>
              <a:t>Finish the sentence using a posible ways: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es-CO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s-CO" sz="24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product is accessible if ...”</a:t>
            </a:r>
            <a:endParaRPr lang="es-CO" sz="2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011" y="2171772"/>
            <a:ext cx="5351574" cy="35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450897" y="0"/>
            <a:ext cx="3393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VOCABULARY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25" y="1849832"/>
            <a:ext cx="3682303" cy="388958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847266" y="1849832"/>
            <a:ext cx="6096000" cy="39664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Measures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medida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Disabilities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incapaz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promedio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Inner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interno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Consistency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conssitente</a:t>
            </a:r>
            <a:endParaRPr lang="es-CO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Trust confiable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Unreliable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poco confiable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Ultimate lo mas moderno, final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Nowadays</a:t>
            </a: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hoy en </a:t>
            </a:r>
            <a:r>
              <a:rPr lang="es-CO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endParaRPr lang="es-CO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45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607614" y="964335"/>
            <a:ext cx="91652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mplete the crossword using the </a:t>
            </a:r>
            <a:r>
              <a:rPr lang="es-CO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meaning of the vocabulary words above.</a:t>
            </a:r>
            <a:endParaRPr lang="es-CO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33410" y="0"/>
            <a:ext cx="38965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</a:rPr>
              <a:t>PRACTICE TIME </a:t>
            </a: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117866"/>
              </p:ext>
            </p:extLst>
          </p:nvPr>
        </p:nvGraphicFramePr>
        <p:xfrm>
          <a:off x="1397001" y="1605511"/>
          <a:ext cx="8699499" cy="4261887"/>
        </p:xfrm>
        <a:graphic>
          <a:graphicData uri="http://schemas.openxmlformats.org/drawingml/2006/table">
            <a:tbl>
              <a:tblPr firstRow="1" firstCol="1" bandRow="1"/>
              <a:tblGrid>
                <a:gridCol w="519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9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92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9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717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7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310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235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74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217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9273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9395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9395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142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5463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0261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25862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8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25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17513" y="72479"/>
            <a:ext cx="38965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</a:rPr>
              <a:t>PRACTICE TIME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28600" y="1590582"/>
            <a:ext cx="4838700" cy="3105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O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Across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O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    1.A standard unit used to express the size,  amount, or degree of something.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8 .   Consistent behavior or treatment.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6.     A physical or mental condition that limits a person's movements, senses, or activities</a:t>
            </a:r>
            <a:r>
              <a:rPr lang="en-US" sz="12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.</a:t>
            </a:r>
            <a:endParaRPr lang="es-CO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CO" sz="1200" dirty="0">
                <a:solidFill>
                  <a:srgbClr val="111111"/>
                </a:solidFill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 </a:t>
            </a:r>
            <a:endParaRPr lang="es-C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096000" y="1737048"/>
            <a:ext cx="6096000" cy="36603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111111"/>
                </a:solidFill>
                <a:ea typeface="Calibri" panose="020F0502020204030204" pitchFamily="34" charset="0"/>
                <a:cs typeface="Helvetica" panose="020B0604020202020204" pitchFamily="34" charset="0"/>
              </a:rPr>
              <a:t>Down 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  <a:buClr>
                <a:srgbClr val="111111"/>
              </a:buClr>
              <a:buSzPts val="1000"/>
            </a:pPr>
            <a:r>
              <a:rPr lang="en-US" dirty="0">
                <a:solidFill>
                  <a:srgbClr val="111111"/>
                </a:solidFill>
                <a:ea typeface="Calibri" panose="020F0502020204030204" pitchFamily="34" charset="0"/>
                <a:cs typeface="Helvetica" panose="020B0604020202020204" pitchFamily="34" charset="0"/>
              </a:rPr>
              <a:t>        1      Believe in the reliability, truth, or ability  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       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Happening or occurring inside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4      </a:t>
            </a:r>
            <a:r>
              <a:rPr lang="en-US" dirty="0">
                <a:solidFill>
                  <a:srgbClr val="111111"/>
                </a:solidFill>
                <a:ea typeface="Calibri" panose="020F0502020204030204" pitchFamily="34" charset="0"/>
                <a:cs typeface="Helvetica" panose="020B0604020202020204" pitchFamily="34" charset="0"/>
              </a:rPr>
              <a:t>At the present time, in contrast with the past.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5       </a:t>
            </a: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 number that is calculated by adding quantities together and dividing the total by the number of quantities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7   </a:t>
            </a:r>
            <a:r>
              <a:rPr lang="en-US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Being or happening at the end of a process; final.</a:t>
            </a:r>
            <a:endParaRPr lang="es-CO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9   </a:t>
            </a:r>
            <a:r>
              <a:rPr lang="en-US" dirty="0">
                <a:solidFill>
                  <a:srgbClr val="11111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Not able to be relied upon.</a:t>
            </a:r>
            <a:endParaRPr lang="es-CO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33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1363</Words>
  <Application>Microsoft Office PowerPoint</Application>
  <PresentationFormat>Panorámica</PresentationFormat>
  <Paragraphs>426</Paragraphs>
  <Slides>16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Calabri</vt:lpstr>
      <vt:lpstr>Calibri</vt:lpstr>
      <vt:lpstr>Calibri Light</vt:lpstr>
      <vt:lpstr>Symbol</vt:lpstr>
      <vt:lpstr>Tema de Office</vt:lpstr>
      <vt:lpstr>WELCOME TO ENGLISH CLASS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sergio.101615164@ucaldas.edu.co</dc:creator>
  <cp:lastModifiedBy>CARLOS TAFUR</cp:lastModifiedBy>
  <cp:revision>30</cp:revision>
  <dcterms:created xsi:type="dcterms:W3CDTF">2021-04-09T13:53:49Z</dcterms:created>
  <dcterms:modified xsi:type="dcterms:W3CDTF">2022-05-20T02:12:57Z</dcterms:modified>
</cp:coreProperties>
</file>